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C8F5-5B97-428B-9ECD-012D1AB515DC}" type="datetimeFigureOut">
              <a:rPr lang="it-IT" smtClean="0"/>
              <a:t>15/02/2011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F12C-822C-45F9-858B-19DFEB41FE8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smtClean="0"/>
              <a:t>Percentuali</a:t>
            </a:r>
            <a:endParaRPr lang="it-IT" sz="7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Calcoli e problemi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semplice compito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sz="8800" dirty="0" smtClean="0"/>
              <a:t>Calcola </a:t>
            </a:r>
          </a:p>
          <a:p>
            <a:pPr algn="ctr">
              <a:buNone/>
            </a:pPr>
            <a:r>
              <a:rPr lang="it-IT" sz="8800" dirty="0" smtClean="0"/>
              <a:t>il 13% di 1021 €</a:t>
            </a:r>
            <a:br>
              <a:rPr lang="it-IT" sz="8800" dirty="0" smtClean="0"/>
            </a:br>
            <a:endParaRPr lang="it-IT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Procedura a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6600" dirty="0">
                <a:solidFill>
                  <a:srgbClr val="FF0000"/>
                </a:solidFill>
              </a:rPr>
              <a:t>espressione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7200" dirty="0"/>
              <a:t>102 1: </a:t>
            </a:r>
            <a:r>
              <a:rPr lang="it-IT" sz="7200" dirty="0" smtClean="0"/>
              <a:t>100 </a:t>
            </a:r>
            <a:r>
              <a:rPr lang="it-IT" sz="7200" dirty="0" smtClean="0">
                <a:latin typeface="Cambria Math"/>
                <a:ea typeface="Cambria Math"/>
              </a:rPr>
              <a:t>⋅</a:t>
            </a:r>
            <a:r>
              <a:rPr lang="it-IT" sz="7200" dirty="0" smtClean="0"/>
              <a:t>13</a:t>
            </a:r>
            <a:endParaRPr lang="it-IT" sz="7200" dirty="0"/>
          </a:p>
          <a:p>
            <a:pPr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Procedura b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6600" dirty="0">
                <a:solidFill>
                  <a:srgbClr val="FF0000"/>
                </a:solidFill>
              </a:rPr>
              <a:t>proporzione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sz="7200" dirty="0" smtClean="0"/>
              <a:t>13 : 100 </a:t>
            </a:r>
            <a:r>
              <a:rPr lang="it-IT" sz="7200" dirty="0">
                <a:ea typeface="Cambria Math"/>
              </a:rPr>
              <a:t> </a:t>
            </a:r>
            <a:r>
              <a:rPr lang="it-IT" sz="7200" dirty="0" smtClean="0">
                <a:ea typeface="Cambria Math"/>
              </a:rPr>
              <a:t>= x : 1021</a:t>
            </a:r>
            <a:endParaRPr lang="it-IT" sz="7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Procedura c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6600" dirty="0" smtClean="0">
                <a:solidFill>
                  <a:srgbClr val="FF0000"/>
                </a:solidFill>
              </a:rPr>
              <a:t>moltiplicazione</a:t>
            </a:r>
          </a:p>
          <a:p>
            <a:pPr algn="ctr">
              <a:buNone/>
            </a:pPr>
            <a:endParaRPr lang="it-IT" sz="66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6600" dirty="0" smtClean="0"/>
              <a:t>102 1 </a:t>
            </a:r>
            <a:r>
              <a:rPr lang="it-IT" sz="6600" dirty="0" smtClean="0">
                <a:latin typeface="Cambria Math"/>
                <a:ea typeface="Cambria Math"/>
              </a:rPr>
              <a:t>⋅ </a:t>
            </a:r>
            <a:r>
              <a:rPr lang="it-IT" sz="6600" dirty="0" smtClean="0"/>
              <a:t>0,13</a:t>
            </a:r>
          </a:p>
          <a:p>
            <a:pPr algn="ctr">
              <a:buNone/>
            </a:pPr>
            <a:endParaRPr lang="it-IT" sz="66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Procedura d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6600" dirty="0" smtClean="0">
                <a:solidFill>
                  <a:srgbClr val="FF0000"/>
                </a:solidFill>
              </a:rPr>
              <a:t>corrispondenza</a:t>
            </a:r>
          </a:p>
          <a:p>
            <a:pPr>
              <a:buNone/>
            </a:pPr>
            <a:r>
              <a:rPr lang="it-IT" sz="6000" dirty="0"/>
              <a:t>100% ≡</a:t>
            </a:r>
            <a:r>
              <a:rPr lang="it-IT" sz="6000" dirty="0" smtClean="0"/>
              <a:t>1021</a:t>
            </a:r>
            <a:endParaRPr lang="it-IT" sz="6000" dirty="0"/>
          </a:p>
          <a:p>
            <a:pPr>
              <a:buNone/>
            </a:pPr>
            <a:r>
              <a:rPr lang="it-IT" sz="6000" dirty="0" smtClean="0"/>
              <a:t>     </a:t>
            </a:r>
            <a:r>
              <a:rPr lang="it-IT" sz="6000" dirty="0"/>
              <a:t>1% ≡ </a:t>
            </a:r>
            <a:r>
              <a:rPr lang="it-IT" sz="6000" dirty="0" smtClean="0"/>
              <a:t>10,2       1%= 1/100</a:t>
            </a:r>
          </a:p>
          <a:p>
            <a:pPr>
              <a:buNone/>
            </a:pPr>
            <a:r>
              <a:rPr lang="it-IT" sz="6000" dirty="0" smtClean="0"/>
              <a:t>   13</a:t>
            </a:r>
            <a:r>
              <a:rPr lang="it-IT" sz="6000" dirty="0"/>
              <a:t>% ≡ </a:t>
            </a:r>
            <a:r>
              <a:rPr lang="it-IT" sz="6000" dirty="0" smtClean="0"/>
              <a:t>10,2 </a:t>
            </a:r>
            <a:r>
              <a:rPr lang="it-IT" sz="6000" dirty="0" smtClean="0">
                <a:latin typeface="Cambria Math"/>
                <a:ea typeface="Cambria Math"/>
              </a:rPr>
              <a:t>⋅</a:t>
            </a:r>
            <a:r>
              <a:rPr lang="it-IT" sz="6000" dirty="0" smtClean="0"/>
              <a:t>13</a:t>
            </a:r>
            <a:endParaRPr lang="it-IT" sz="6000" dirty="0"/>
          </a:p>
          <a:p>
            <a:pPr>
              <a:buNone/>
            </a:pPr>
            <a:endParaRPr lang="it-IT" sz="66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Problema </a:t>
            </a:r>
            <a:r>
              <a:rPr lang="it-IT" dirty="0" smtClean="0"/>
              <a:t>inverso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7200" dirty="0"/>
              <a:t>78 € </a:t>
            </a:r>
            <a:endParaRPr lang="it-IT" sz="7200" dirty="0" smtClean="0"/>
          </a:p>
          <a:p>
            <a:pPr algn="ctr">
              <a:buNone/>
            </a:pPr>
            <a:r>
              <a:rPr lang="it-IT" sz="7200" dirty="0" smtClean="0"/>
              <a:t>è </a:t>
            </a:r>
            <a:r>
              <a:rPr lang="it-IT" sz="7200" dirty="0"/>
              <a:t>il 13% </a:t>
            </a:r>
            <a:endParaRPr lang="it-IT" sz="7200" dirty="0" smtClean="0"/>
          </a:p>
          <a:p>
            <a:pPr algn="ctr">
              <a:buNone/>
            </a:pPr>
            <a:r>
              <a:rPr lang="it-IT" sz="7200" dirty="0" smtClean="0"/>
              <a:t>di quale importo ?</a:t>
            </a:r>
            <a:endParaRPr lang="it-IT" sz="72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Presentazione su schermo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Percentuali</vt:lpstr>
      <vt:lpstr>Un semplice compito</vt:lpstr>
      <vt:lpstr>Procedura a)</vt:lpstr>
      <vt:lpstr>Procedura b)</vt:lpstr>
      <vt:lpstr>Procedura c)</vt:lpstr>
      <vt:lpstr>Procedura d)</vt:lpstr>
      <vt:lpstr>Problema inverso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Percentuali</dc:title>
  <dc:creator>user</dc:creator>
  <cp:lastModifiedBy>user</cp:lastModifiedBy>
  <cp:revision>5</cp:revision>
  <dcterms:created xsi:type="dcterms:W3CDTF">2011-02-15T05:24:05Z</dcterms:created>
  <dcterms:modified xsi:type="dcterms:W3CDTF">2011-02-15T05:45:49Z</dcterms:modified>
</cp:coreProperties>
</file>